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5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6523C-9BEE-4A4F-9431-3683FB4B87D5}" type="datetimeFigureOut">
              <a:rPr lang="en-US" smtClean="0"/>
              <a:t>11/13/15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EAF28-8FFA-3E46-B50A-0A908A0996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6523C-9BEE-4A4F-9431-3683FB4B87D5}" type="datetimeFigureOut">
              <a:rPr lang="en-US" smtClean="0"/>
              <a:t>11/13/15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EAF28-8FFA-3E46-B50A-0A908A0996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6523C-9BEE-4A4F-9431-3683FB4B87D5}" type="datetimeFigureOut">
              <a:rPr lang="en-US" smtClean="0"/>
              <a:t>11/13/15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EAF28-8FFA-3E46-B50A-0A908A0996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6523C-9BEE-4A4F-9431-3683FB4B87D5}" type="datetimeFigureOut">
              <a:rPr lang="en-US" smtClean="0"/>
              <a:t>11/13/15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EAF28-8FFA-3E46-B50A-0A908A0996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6523C-9BEE-4A4F-9431-3683FB4B87D5}" type="datetimeFigureOut">
              <a:rPr lang="en-US" smtClean="0"/>
              <a:t>11/13/15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EAF28-8FFA-3E46-B50A-0A908A0996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6523C-9BEE-4A4F-9431-3683FB4B87D5}" type="datetimeFigureOut">
              <a:rPr lang="en-US" smtClean="0"/>
              <a:t>11/13/15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EAF28-8FFA-3E46-B50A-0A908A0996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6523C-9BEE-4A4F-9431-3683FB4B87D5}" type="datetimeFigureOut">
              <a:rPr lang="en-US" smtClean="0"/>
              <a:t>11/13/15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EAF28-8FFA-3E46-B50A-0A908A0996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6523C-9BEE-4A4F-9431-3683FB4B87D5}" type="datetimeFigureOut">
              <a:rPr lang="en-US" smtClean="0"/>
              <a:t>11/13/15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EAF28-8FFA-3E46-B50A-0A908A0996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6523C-9BEE-4A4F-9431-3683FB4B87D5}" type="datetimeFigureOut">
              <a:rPr lang="en-US" smtClean="0"/>
              <a:t>11/13/15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EAF28-8FFA-3E46-B50A-0A908A0996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6523C-9BEE-4A4F-9431-3683FB4B87D5}" type="datetimeFigureOut">
              <a:rPr lang="en-US" smtClean="0"/>
              <a:t>11/13/15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EAF28-8FFA-3E46-B50A-0A908A0996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6523C-9BEE-4A4F-9431-3683FB4B87D5}" type="datetimeFigureOut">
              <a:rPr lang="en-US" smtClean="0"/>
              <a:t>11/13/15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EAF28-8FFA-3E46-B50A-0A908A0996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6523C-9BEE-4A4F-9431-3683FB4B87D5}" type="datetimeFigureOut">
              <a:rPr lang="en-US" smtClean="0"/>
              <a:t>11/13/15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EAF28-8FFA-3E46-B50A-0A908A09963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5584905"/>
            <a:ext cx="8229600" cy="898837"/>
          </a:xfrm>
        </p:spPr>
        <p:txBody>
          <a:bodyPr>
            <a:normAutofit fontScale="90000"/>
          </a:bodyPr>
          <a:lstStyle/>
          <a:p>
            <a:r>
              <a:rPr lang="en-US" sz="2222" b="1" dirty="0"/>
              <a:t>Did you know</a:t>
            </a:r>
            <a:r>
              <a:rPr lang="en-US" sz="2222" dirty="0"/>
              <a:t> that Make B. </a:t>
            </a:r>
            <a:r>
              <a:rPr lang="en-US" sz="2222" dirty="0" err="1"/>
              <a:t>Lieve</a:t>
            </a:r>
            <a:r>
              <a:rPr lang="en-US" sz="2222" dirty="0"/>
              <a:t> is the 13</a:t>
            </a:r>
            <a:r>
              <a:rPr lang="en-US" sz="2222" baseline="30000" dirty="0"/>
              <a:t>th</a:t>
            </a:r>
            <a:r>
              <a:rPr lang="en-US" sz="2222" dirty="0"/>
              <a:t> richest man in the country?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354805"/>
            <a:ext cx="8229600" cy="4525963"/>
          </a:xfrm>
        </p:spPr>
        <p:txBody>
          <a:bodyPr/>
          <a:lstStyle/>
          <a:p>
            <a:r>
              <a:rPr lang="en-US" b="1" dirty="0"/>
              <a:t>Summary of leadership achievements that correspond to desires and goals for the future: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32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Did you know that Make B. Lieve is the 13th richest man in the country? </vt:lpstr>
    </vt:vector>
  </TitlesOfParts>
  <Company>HCPSS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Did you know that Make B. Lieve is the 13th richest man in the country? </dc:title>
  <dc:creator>Howard County Administrator</dc:creator>
  <cp:lastModifiedBy>Howard County Administrator</cp:lastModifiedBy>
  <cp:revision>1</cp:revision>
  <dcterms:created xsi:type="dcterms:W3CDTF">2015-11-13T15:42:55Z</dcterms:created>
  <dcterms:modified xsi:type="dcterms:W3CDTF">2015-11-13T15:45:23Z</dcterms:modified>
</cp:coreProperties>
</file>