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D53C-2821-4B49-8AF8-553C8EF2F830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3EE1C-F840-3B40-88E0-A1C3F4D20E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this and Put Your Full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 Your Picture 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Put Your Notable Contribution Here</a:t>
            </a:r>
          </a:p>
          <a:p>
            <a:r>
              <a:rPr lang="en-US" dirty="0" smtClean="0"/>
              <a:t>Put your full birth date and place of birth here:</a:t>
            </a:r>
          </a:p>
          <a:p>
            <a:r>
              <a:rPr lang="en-US" dirty="0" smtClean="0"/>
              <a:t>Ex:  </a:t>
            </a:r>
          </a:p>
          <a:p>
            <a:r>
              <a:rPr lang="en-US" dirty="0" smtClean="0"/>
              <a:t>Born March 11, 1996 </a:t>
            </a:r>
            <a:r>
              <a:rPr lang="en-US" smtClean="0"/>
              <a:t>in Columbia, MD.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Delete this and Put Your Full Name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Delete this and Put Your Full Name</dc:title>
  <dc:creator>Howard County Administrator</dc:creator>
  <cp:lastModifiedBy>Howard County Administrator</cp:lastModifiedBy>
  <cp:revision>1</cp:revision>
  <dcterms:created xsi:type="dcterms:W3CDTF">2015-11-13T15:39:06Z</dcterms:created>
  <dcterms:modified xsi:type="dcterms:W3CDTF">2015-11-13T15:42:16Z</dcterms:modified>
</cp:coreProperties>
</file>